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
                 Type="http://schemas.openxmlformats.org/officeDocument/2006/relationships/theme"/>
   <Relationship Id="rId2" Target="slideMasters/slideMaster1.xml"
                 Type="http://schemas.openxmlformats.org/officeDocument/2006/relationships/slideMaster"/>
   <Relationship Id="rId3" Target="notesMasters/notesMaster1.xml"
                 Type="http://schemas.openxmlformats.org/officeDocument/2006/relationships/notesMaster"/>
   <Relationship Id="rId4" Target="viewProps.xml"
                 Type="http://schemas.openxmlformats.org/officeDocument/2006/relationships/viewProps"/>
   <Relationship Id="rId5" Target="presProps.xml"
                 Type="http://schemas.openxmlformats.org/officeDocument/2006/relationships/presProps"/>
   <Relationship Id="rId6" Target="tableStyles.xml"
                 Type="http://schemas.openxmlformats.org/officeDocument/2006/relationships/tableStyles"/>
   <Relationship Id="rId7" Target="slides/slide1.xml"
                 Type="http://schemas.openxmlformats.org/officeDocument/2006/relationships/slide"/>
   <Relationship Id="rId8" Target="slides/slide2.xml"
                 Type="http://schemas.openxmlformats.org/officeDocument/2006/relationships/slide"/>
   <Relationship Id="rId9" Target="slides/slide3.xml"
                 Type="http://schemas.openxmlformats.org/officeDocument/2006/relationships/slide"/>
   <Relationship Id="rId10" Target="slides/slide4.xml"
                 Type="http://schemas.openxmlformats.org/officeDocument/2006/relationships/slide"/>
   <Relationship Id="rId11" Target="slides/slide5.xml"
                 Type="http://schemas.openxmlformats.org/officeDocument/2006/relationships/slide"/>
   <Relationship Id="rId12" Target="slides/slide6.xml"
                 Type="http://schemas.openxmlformats.org/officeDocument/2006/relationships/slide"/>
   <Relationship Id="rId13" Target="slides/slide7.xml"
                 Type="http://schemas.openxmlformats.org/officeDocument/2006/relationships/slide"/>
   <Relationship Id="rId14" Target="slides/slide8.xml"
                 Type="http://schemas.openxmlformats.org/officeDocument/2006/relationships/slide"/>
   <Relationship Id="rId15" Target="slides/slide9.xml"
                 Type="http://schemas.openxmlformats.org/officeDocument/2006/relationships/slide"/>
   <Relationship Id="rId16" Target="slides/slide10.xml"
                 Type="http://schemas.openxmlformats.org/officeDocument/2006/relationships/slide"/>
   <Relationship Id="rId17" Target="slides/slide11.xml"
                 Type="http://schemas.openxmlformats.org/officeDocument/2006/relationships/slide"/>
   <Relationship Id="rId18" Target="slides/slide12.xml"
                 Type="http://schemas.openxmlformats.org/officeDocument/2006/relationships/slide"/>
   <Relationship Id="rId19" Target="slides/slide13.xml"
                 Type="http://schemas.openxmlformats.org/officeDocument/2006/relationships/slide"/>
   <Relationship Id="rId20" Target="slides/slide14.xml"
                 Type="http://schemas.openxmlformats.org/officeDocument/2006/relationships/slide"/>
   <Relationship Id="rId21" Target="slides/slide15.xml"
                 Type="http://schemas.openxmlformats.org/officeDocument/2006/relationships/slide"/>
   <Relationship Id="rId22" Target="slides/slide16.xml"
                 Type="http://schemas.openxmlformats.org/officeDocument/2006/relationships/slide"/>
   <Relationship Id="rId23" Target="slides/slide17.xml"
                 Type="http://schemas.openxmlformats.org/officeDocument/2006/relationships/slide"/>
   <Relationship Id="rId24" Target="slides/slide18.xml"
                 Type="http://schemas.openxmlformats.org/officeDocument/2006/relationships/slide"/>
   <Relationship Id="rId25" Target="slides/slide19.xml"
                 Type="http://schemas.openxmlformats.org/officeDocument/2006/relationships/slide"/>
   <Relationship Id="rId26" Target="slides/slide20.xml"
                 Type="http://schemas.openxmlformats.org/officeDocument/2006/relationships/slide"/>
   <Relationship Id="rId27" Target="slides/slide21.xml"
                 Type="http://schemas.openxmlformats.org/officeDocument/2006/relationships/slide"/>
   <Relationship Id="rId28" Target="slides/slide22.xml"
                 Type="http://schemas.openxmlformats.org/officeDocument/2006/relationships/slide"/>
   <Relationship Id="rId29" Target="slides/slide23.xml"
                 Type="http://schemas.openxmlformats.org/officeDocument/2006/relationships/slide"/>
   <Relationship Id="rId30" Target="slides/slide24.xml"
                 Type="http://schemas.openxmlformats.org/officeDocument/2006/relationships/slide"/>
   <Relationship Id="rId31" Target="slides/slide25.xml"
                 Type="http://schemas.openxmlformats.org/officeDocument/2006/relationships/slide"/>
   <Relationship Id="rId32" Target="slides/slide26.xml"
                 Type="http://schemas.openxmlformats.org/officeDocument/2006/relationships/slide"/>
   <Relationship Id="rId33" Target="slides/slide27.xml"
                 Type="http://schemas.openxmlformats.org/officeDocument/2006/relationships/slide"/>
   <Relationship Id="rId34" Target="slides/slide28.xml"
                 Type="http://schemas.openxmlformats.org/officeDocument/2006/relationships/slide"/>
   <Relationship Id="rId35" Target="slides/slide29.xml"
                 Type="http://schemas.openxmlformats.org/officeDocument/2006/relationships/slide"/>
   <Relationship Id="rId36" Target="slides/slide30.xml"
                 Type="http://schemas.openxmlformats.org/officeDocument/2006/relationships/slide"/>
   <Relationship Id="rId37" Target="slides/slide31.xml"
                 Type="http://schemas.openxmlformats.org/officeDocument/2006/relationships/slide"/>
   <Relationship Id="rId38" Target="slides/slide32.xml"
                 Type="http://schemas.openxmlformats.org/officeDocument/2006/relationships/slide"/>
   <Relationship Id="rId39" Target="slides/slide33.xml"
                 Type="http://schemas.openxmlformats.org/officeDocument/2006/relationships/slide"/>
   <Relationship Id="rId40" Target="slides/slide34.xml"
                 Type="http://schemas.openxmlformats.org/officeDocument/2006/relationships/slide"/>
   <Relationship Id="rId41" Target="slides/slide35.xml"
                 Type="http://schemas.openxmlformats.org/officeDocument/2006/relationships/slide"/>
   <Relationship Id="rId42" Target="slides/slide36.xml"
                 Type="http://schemas.openxmlformats.org/officeDocument/2006/relationships/slide"/>
   <Relationship Id="rId43" Target="slides/slide37.xml"
                 Type="http://schemas.openxmlformats.org/officeDocument/2006/relationships/slide"/>
   <Relationship Id="rId44" Target="slides/slide38.xml"
                 Type="http://schemas.openxmlformats.org/officeDocument/2006/relationships/slide"/>
   <Relationship Id="rId45" Target="slides/slide39.xml"
                 Type="http://schemas.openxmlformats.org/officeDocument/2006/relationships/slide"/>
   <Relationship Id="rId46" Target="slides/slide40.xml"
                 Type="http://schemas.openxmlformats.org/officeDocument/2006/relationships/slide"/>
   <Relationship Id="rId47" Target="slides/slide41.xml"
                 Type="http://schemas.openxmlformats.org/officeDocument/2006/relationships/slide"/>
   <Relationship Id="rId48" Target="slides/slide42.xml"
                 Type="http://schemas.openxmlformats.org/officeDocument/2006/relationships/slide"/>
   <Relationship Id="rId49" Target="slides/slide43.xml"
                 Type="http://schemas.openxmlformats.org/officeDocument/2006/relationships/slide"/>
   <Relationship Id="rId50" Target="slides/slide44.xml"
                 Type="http://schemas.openxmlformats.org/officeDocument/2006/relationships/slide"/>
   <Relationship Id="rId51" Target="slides/slide45.xml"
                 Type="http://schemas.openxmlformats.org/officeDocument/2006/relationships/slide"/>
   <Relationship Id="rId52" Target="slides/slide46.xml"
                 Type="http://schemas.openxmlformats.org/officeDocument/2006/relationships/slide"/>
   <Relationship Id="rId53" Target="slides/slide47.xml"
                 Type="http://schemas.openxmlformats.org/officeDocument/2006/relationships/slide"/>
   <Relationship Id="rId54" Target="slides/slide48.xml"
                 Type="http://schemas.openxmlformats.org/officeDocument/2006/relationships/slide"/>
   <Relationship Id="rId55" Target="slides/slide49.xml"
                 Type="http://schemas.openxmlformats.org/officeDocument/2006/relationships/slide"/>
   <Relationship Id="rId56" Target="slides/slide50.xml"
                 Type="http://schemas.openxmlformats.org/officeDocument/2006/relationships/slide"/>
   <Relationship Id="rId57" Target="slides/slide51.xml"
                 Type="http://schemas.openxmlformats.org/officeDocument/2006/relationships/slide"/>
   <Relationship Id="rId58" Target="slides/slide52.xml"
                 Type="http://schemas.openxmlformats.org/officeDocument/2006/relationships/slide"/>
   <Relationship Id="rId59" Target="slides/slide53.xml"
                 Type="http://schemas.openxmlformats.org/officeDocument/2006/relationships/slide"/>
   <Relationship Id="rId60" Target="slides/slide54.xml"
                 Type="http://schemas.openxmlformats.org/officeDocument/2006/relationships/slide"/>
   <Relationship Id="rId61" Target="slides/slide55.xml"
                 Type="http://schemas.openxmlformats.org/officeDocument/2006/relationships/slide"/>
   <Relationship Id="rId62" Target="slides/slide56.xml"
                 Type="http://schemas.openxmlformats.org/officeDocument/2006/relationships/slide"/>
   <Relationship Id="rId63" Target="slides/slide57.xml"
                 Type="http://schemas.openxmlformats.org/officeDocument/2006/relationships/slide"/>
   <Relationship Id="rId64" Target="slides/slide58.xml"
                 Type="http://schemas.openxmlformats.org/officeDocument/2006/relationships/slide"/>
   <Relationship Id="rId65" Target="slides/slide59.xml"
                 Type="http://schemas.openxmlformats.org/officeDocument/2006/relationships/slide"/>
   <Relationship Id="rId66" Target="slides/slide60.xml"
                 Type="http://schemas.openxmlformats.org/officeDocument/2006/relationships/slide"/>
   <Relationship Id="rId67" Target="slides/slide61.xml"
                 Type="http://schemas.openxmlformats.org/officeDocument/2006/relationships/slide"/>
   <Relationship Id="rId68" Target="slides/slide62.xml"
                 Type="http://schemas.openxmlformats.org/officeDocument/2006/relationships/slide"/>
   <Relationship Id="rId69" Target="slides/slide63.xml"
                 Type="http://schemas.openxmlformats.org/officeDocument/2006/relationships/slide"/>
   <Relationship Id="rId70" Target="slides/slide64.xml"
                 Type="http://schemas.openxmlformats.org/officeDocument/2006/relationships/slide"/>
   <Relationship Id="rId71" Target="slides/slide65.xml"
                 Type="http://schemas.openxmlformats.org/officeDocument/2006/relationships/slide"/>
   <Relationship Id="rId72" Target="slides/slide66.xml"
                 Type="http://schemas.openxmlformats.org/officeDocument/2006/relationships/slide"/>
   <Relationship Id="rId73" Target="slides/slide67.xml"
                 Type="http://schemas.openxmlformats.org/officeDocument/2006/relationships/slide"/>
   <Relationship Id="rId74" Target="slides/slide68.xml"
                 Type="http://schemas.openxmlformats.org/officeDocument/2006/relationships/slide"/>
   <Relationship Id="rId75" Target="slides/slide69.xml"
                 Type="http://schemas.openxmlformats.org/officeDocument/2006/relationships/slide"/>
   <Relationship Id="rId76" Target="slides/slide70.xml"
                 Type="http://schemas.openxmlformats.org/officeDocument/2006/relationships/slide"/>
   <Relationship Id="rId77" Target="slides/slide71.xml"
                 Type="http://schemas.openxmlformats.org/officeDocument/2006/relationships/slide"/>
   <Relationship Id="rId78" Target="slides/slide72.xml"
                 Type="http://schemas.openxmlformats.org/officeDocument/2006/relationships/slide"/>
   <Relationship Id="rId79" Target="slides/slide73.xml"
                 Type="http://schemas.openxmlformats.org/officeDocument/2006/relationships/slide"/>
   <Relationship Id="rId80" Target="slides/slide74.xml"
                 Type="http://schemas.openxmlformats.org/officeDocument/2006/relationships/slide"/>
   <Relationship Id="rId81" Target="slides/slide75.xml"
                 Type="http://schemas.openxmlformats.org/officeDocument/2006/relationships/slide"/>
   <Relationship Id="rId82" Target="slides/slide76.xml"
                 Type="http://schemas.openxmlformats.org/officeDocument/2006/relationships/slide"/>
   <Relationship Id="rId83" Target="slides/slide77.xml"
                 Type="http://schemas.openxmlformats.org/officeDocument/2006/relationships/slide"/>
   <Relationship Id="rId84" Target="slides/slide78.xml"
                 Type="http://schemas.openxmlformats.org/officeDocument/2006/relationships/slide"/>
   <Relationship Id="rId85" Target="slides/slide79.xml"
                 Type="http://schemas.openxmlformats.org/officeDocument/2006/relationships/slide"/>
   <Relationship Id="rId86" Target="slides/slide80.xml"
                 Type="http://schemas.openxmlformats.org/officeDocument/2006/relationships/slide"/>
   <Relationship Id="rId87" Target="slides/slide81.xml"
                 Type="http://schemas.openxmlformats.org/officeDocument/2006/relationships/slide"/>
   <Relationship Id="rId88" Target="slides/slide82.xml"
                 Type="http://schemas.openxmlformats.org/officeDocument/2006/relationships/slide"/>
   <Relationship Id="rId89" Target="slides/slide83.xml"
                 Type="http://schemas.openxmlformats.org/officeDocument/2006/relationships/slide"/>
   <Relationship Id="rId90" Target="slides/slide84.xml"
                 Type="http://schemas.openxmlformats.org/officeDocument/2006/relationships/slide"/>
   <Relationship Id="rId91" Target="slides/slide85.xml"
                 Type="http://schemas.openxmlformats.org/officeDocument/2006/relationships/slide"/>
   <Relationship Id="rId92" Target="slides/slide86.xml"
                 Type="http://schemas.openxmlformats.org/officeDocument/2006/relationships/slide"/>
   <Relationship Id="rId93" Target="slides/slide87.xml"
                 Type="http://schemas.openxmlformats.org/officeDocument/2006/relationships/slide"/>
   <Relationship Id="rId94" Target="slides/slide88.xml"
                 Type="http://schemas.openxmlformats.org/officeDocument/2006/relationships/slide"/>
   <Relationship Id="rId95" Target="slides/slide89.xml"
                 Type="http://schemas.openxmlformats.org/officeDocument/2006/relationships/slide"/>
   <Relationship Id="rId96" Target="slides/slide90.xml"
                 Type="http://schemas.openxmlformats.org/officeDocument/2006/relationships/slide"/>
   <Relationship Id="rId97" Target="slides/slide91.xml"
                 Type="http://schemas.openxmlformats.org/officeDocument/2006/relationships/slide"/>
   <Relationship Id="rId98" Target="slides/slide92.xml"
                 Type="http://schemas.openxmlformats.org/officeDocument/2006/relationships/slide"/>
   <Relationship Id="rId99" Target="slides/slide93.xml"
                 Type="http://schemas.openxmlformats.org/officeDocument/2006/relationships/slide"/>
   <Relationship Id="rId100" Target="slides/slide94.xml"
                 Type="http://schemas.openxmlformats.org/officeDocument/2006/relationships/slide"/>
   <Relationship Id="rId101" Target="slides/slide95.xml"
                 Type="http://schemas.openxmlformats.org/officeDocument/2006/relationships/slide"/>
   <Relationship Id="rId102" Target="slides/slide96.xml"
                 Type="http://schemas.openxmlformats.org/officeDocument/2006/relationships/slide"/>
   <Relationship Id="rId103" Target="slides/slide97.xml"
                 Type="http://schemas.openxmlformats.org/officeDocument/2006/relationships/slide"/>
   <Relationship Id="rId104" Target="slides/slide98.xml"
                 Type="http://schemas.openxmlformats.org/officeDocument/2006/relationships/slide"/>
   <Relationship Id="rId105" Target="slides/slide99.xml"
                 Type="http://schemas.openxmlformats.org/officeDocument/2006/relationships/slide"/>
   <Relationship Id="rId106" Target="slides/slide100.xml"
                 Type="http://schemas.openxmlformats.org/officeDocument/2006/relationships/slide"/>
   <Relationship Id="rId107" Target="slides/slide101.xml"
                 Type="http://schemas.openxmlformats.org/officeDocument/2006/relationships/slide"/>
   <Relationship Id="rId108" Target="slides/slide102.xml"
                 Type="http://schemas.openxmlformats.org/officeDocument/2006/relationships/slide"/>
   <Relationship Id="rId109" Target="slides/slide103.xml"
                 Type="http://schemas.openxmlformats.org/officeDocument/2006/relationships/slide"/>
   <Relationship Id="rId110" Target="slides/slide104.xml"
                 Type="http://schemas.openxmlformats.org/officeDocument/2006/relationships/slide"/>
   <Relationship Id="rId111" Target="slides/slide105.xml"
                 Type="http://schemas.openxmlformats.org/officeDocument/2006/relationships/slide"/>
   <Relationship Id="rId112" Target="slides/slide106.xml"
                 Type="http://schemas.openxmlformats.org/officeDocument/2006/relationships/slide"/>
   <Relationship Id="rId113" Target="slides/slide107.xml"
                 Type="http://schemas.openxmlformats.org/officeDocument/2006/relationships/slide"/>
   <Relationship Id="rId114" Target="slides/slide108.xml"
                 Type="http://schemas.openxmlformats.org/officeDocument/2006/relationships/slide"/>
   <Relationship Id="rId115" Target="slides/slide109.xml"
                 Type="http://schemas.openxmlformats.org/officeDocument/2006/relationships/slide"/>
   <Relationship Id="rId116" Target="slides/slide110.xml"
                 Type="http://schemas.openxmlformats.org/officeDocument/2006/relationships/slide"/>
   <Relationship Id="rId117" Target="slides/slide111.xml"
                 Type="http://schemas.openxmlformats.org/officeDocument/2006/relationships/slide"/>
   <Relationship Id="rId118" Target="slides/slide112.xml"
                 Type="http://schemas.openxmlformats.org/officeDocument/2006/relationships/slide"/>
   <Relationship Id="rId119" Target="slides/slide113.xml"
                 Type="http://schemas.openxmlformats.org/officeDocument/2006/relationships/slide"/>
   <Relationship Id="rId120" Target="slides/slide114.xml"
                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-2.png"
                 Type="http://schemas.openxmlformats.org/officeDocument/2006/relationships/image"/>
</Relationships>
</file>

<file path=ppt/slides/_rels/slide10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0-2.png"
                 Type="http://schemas.openxmlformats.org/officeDocument/2006/relationships/image"/>
</Relationships>
</file>

<file path=ppt/slides/_rels/slide10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1-2.png"
                 Type="http://schemas.openxmlformats.org/officeDocument/2006/relationships/image"/>
</Relationships>
</file>

<file path=ppt/slides/_rels/slide10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2-2.png"
                 Type="http://schemas.openxmlformats.org/officeDocument/2006/relationships/image"/>
</Relationships>
</file>

<file path=ppt/slides/_rels/slide10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3-2.png"
                 Type="http://schemas.openxmlformats.org/officeDocument/2006/relationships/image"/>
</Relationships>
</file>

<file path=ppt/slides/_rels/slide10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4-2.png"
                 Type="http://schemas.openxmlformats.org/officeDocument/2006/relationships/image"/>
</Relationships>
</file>

<file path=ppt/slides/_rels/slide10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5-2.png"
                 Type="http://schemas.openxmlformats.org/officeDocument/2006/relationships/image"/>
</Relationships>
</file>

<file path=ppt/slides/_rels/slide10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6-2.png"
                 Type="http://schemas.openxmlformats.org/officeDocument/2006/relationships/image"/>
</Relationships>
</file>

<file path=ppt/slides/_rels/slide10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7-2.png"
                 Type="http://schemas.openxmlformats.org/officeDocument/2006/relationships/image"/>
</Relationships>
</file>

<file path=ppt/slides/_rels/slide10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8-2.png"
                 Type="http://schemas.openxmlformats.org/officeDocument/2006/relationships/image"/>
</Relationships>
</file>

<file path=ppt/slides/_rels/slide10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09-2.png"
                 Type="http://schemas.openxmlformats.org/officeDocument/2006/relationships/image"/>
</Relationships>
</file>

<file path=ppt/slides/_rels/slide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-2.png"
                 Type="http://schemas.openxmlformats.org/officeDocument/2006/relationships/image"/>
</Relationships>
</file>

<file path=ppt/slides/_rels/slide11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0-2.png"
                 Type="http://schemas.openxmlformats.org/officeDocument/2006/relationships/image"/>
</Relationships>
</file>

<file path=ppt/slides/_rels/slide11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1-2.png"
                 Type="http://schemas.openxmlformats.org/officeDocument/2006/relationships/image"/>
</Relationships>
</file>

<file path=ppt/slides/_rels/slide1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2-2.png"
                 Type="http://schemas.openxmlformats.org/officeDocument/2006/relationships/image"/>
</Relationships>
</file>

<file path=ppt/slides/_rels/slide1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3-2.png"
                 Type="http://schemas.openxmlformats.org/officeDocument/2006/relationships/image"/>
</Relationships>
</file>

<file path=ppt/slides/_rels/slide1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14-2.png"
                 Type="http://schemas.openxmlformats.org/officeDocument/2006/relationships/image"/>
</Relationships>
</file>

<file path=ppt/slides/_rels/slide1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2-2.png"
                 Type="http://schemas.openxmlformats.org/officeDocument/2006/relationships/image"/>
</Relationships>
</file>

<file path=ppt/slides/_rels/slide1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3-2.png"
                 Type="http://schemas.openxmlformats.org/officeDocument/2006/relationships/image"/>
</Relationships>
</file>

<file path=ppt/slides/_rels/slide1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4-2.png"
                 Type="http://schemas.openxmlformats.org/officeDocument/2006/relationships/image"/>
</Relationships>
</file>

<file path=ppt/slides/_rels/slide1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5-2.png"
                 Type="http://schemas.openxmlformats.org/officeDocument/2006/relationships/image"/>
</Relationships>
</file>

<file path=ppt/slides/_rels/slide1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6-2.png"
                 Type="http://schemas.openxmlformats.org/officeDocument/2006/relationships/image"/>
</Relationships>
</file>

<file path=ppt/slides/_rels/slide1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7-2.png"
                 Type="http://schemas.openxmlformats.org/officeDocument/2006/relationships/image"/>
</Relationships>
</file>

<file path=ppt/slides/_rels/slide1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8-2.png"
                 Type="http://schemas.openxmlformats.org/officeDocument/2006/relationships/image"/>
</Relationships>
</file>

<file path=ppt/slides/_rels/slide1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19-2.png"
                 Type="http://schemas.openxmlformats.org/officeDocument/2006/relationships/image"/>
</Relationships>
</file>

<file path=ppt/slides/_rels/slide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</Relationships>
</file>

<file path=ppt/slides/_rels/slide2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0-2.png"
                 Type="http://schemas.openxmlformats.org/officeDocument/2006/relationships/image"/>
</Relationships>
</file>

<file path=ppt/slides/_rels/slide2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1-2.png"
                 Type="http://schemas.openxmlformats.org/officeDocument/2006/relationships/image"/>
</Relationships>
</file>

<file path=ppt/slides/_rels/slide2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2-2.png"
                 Type="http://schemas.openxmlformats.org/officeDocument/2006/relationships/image"/>
</Relationships>
</file>

<file path=ppt/slides/_rels/slide2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3-2.png"
                 Type="http://schemas.openxmlformats.org/officeDocument/2006/relationships/image"/>
</Relationships>
</file>

<file path=ppt/slides/_rels/slide2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4-2.png"
                 Type="http://schemas.openxmlformats.org/officeDocument/2006/relationships/image"/>
</Relationships>
</file>

<file path=ppt/slides/_rels/slide2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5-2.png"
                 Type="http://schemas.openxmlformats.org/officeDocument/2006/relationships/image"/>
</Relationships>
</file>

<file path=ppt/slides/_rels/slide2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6-2.png"
                 Type="http://schemas.openxmlformats.org/officeDocument/2006/relationships/image"/>
</Relationships>
</file>

<file path=ppt/slides/_rels/slide2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7-2.png"
                 Type="http://schemas.openxmlformats.org/officeDocument/2006/relationships/image"/>
</Relationships>
</file>

<file path=ppt/slides/_rels/slide2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8-2.png"
                 Type="http://schemas.openxmlformats.org/officeDocument/2006/relationships/image"/>
</Relationships>
</file>

<file path=ppt/slides/_rels/slide2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29-2.png"
                 Type="http://schemas.openxmlformats.org/officeDocument/2006/relationships/image"/>
</Relationships>
</file>

<file path=ppt/slides/_rels/slide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-2.png"
                 Type="http://schemas.openxmlformats.org/officeDocument/2006/relationships/image"/>
</Relationships>
</file>

<file path=ppt/slides/_rels/slide3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0-2.png"
                 Type="http://schemas.openxmlformats.org/officeDocument/2006/relationships/image"/>
</Relationships>
</file>

<file path=ppt/slides/_rels/slide3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1-2.png"
                 Type="http://schemas.openxmlformats.org/officeDocument/2006/relationships/image"/>
</Relationships>
</file>

<file path=ppt/slides/_rels/slide3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2-2.png"
                 Type="http://schemas.openxmlformats.org/officeDocument/2006/relationships/image"/>
</Relationships>
</file>

<file path=ppt/slides/_rels/slide3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3-2.png"
                 Type="http://schemas.openxmlformats.org/officeDocument/2006/relationships/image"/>
</Relationships>
</file>

<file path=ppt/slides/_rels/slide3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4-2.png"
                 Type="http://schemas.openxmlformats.org/officeDocument/2006/relationships/image"/>
</Relationships>
</file>

<file path=ppt/slides/_rels/slide3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5-2.png"
                 Type="http://schemas.openxmlformats.org/officeDocument/2006/relationships/image"/>
</Relationships>
</file>

<file path=ppt/slides/_rels/slide3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6-2.png"
                 Type="http://schemas.openxmlformats.org/officeDocument/2006/relationships/image"/>
</Relationships>
</file>

<file path=ppt/slides/_rels/slide3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7-2.png"
                 Type="http://schemas.openxmlformats.org/officeDocument/2006/relationships/image"/>
</Relationships>
</file>

<file path=ppt/slides/_rels/slide3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8-2.png"
                 Type="http://schemas.openxmlformats.org/officeDocument/2006/relationships/image"/>
</Relationships>
</file>

<file path=ppt/slides/_rels/slide3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39-2.png"
                 Type="http://schemas.openxmlformats.org/officeDocument/2006/relationships/image"/>
</Relationships>
</file>

<file path=ppt/slides/_rels/slide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-2.png"
                 Type="http://schemas.openxmlformats.org/officeDocument/2006/relationships/image"/>
</Relationships>
</file>

<file path=ppt/slides/_rels/slide4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0-2.png"
                 Type="http://schemas.openxmlformats.org/officeDocument/2006/relationships/image"/>
</Relationships>
</file>

<file path=ppt/slides/_rels/slide4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1-2.png"
                 Type="http://schemas.openxmlformats.org/officeDocument/2006/relationships/image"/>
</Relationships>
</file>

<file path=ppt/slides/_rels/slide4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2-2.png"
                 Type="http://schemas.openxmlformats.org/officeDocument/2006/relationships/image"/>
</Relationships>
</file>

<file path=ppt/slides/_rels/slide4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3-2.png"
                 Type="http://schemas.openxmlformats.org/officeDocument/2006/relationships/image"/>
</Relationships>
</file>

<file path=ppt/slides/_rels/slide4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4-2.png"
                 Type="http://schemas.openxmlformats.org/officeDocument/2006/relationships/image"/>
</Relationships>
</file>

<file path=ppt/slides/_rels/slide4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5-2.png"
                 Type="http://schemas.openxmlformats.org/officeDocument/2006/relationships/image"/>
</Relationships>
</file>

<file path=ppt/slides/_rels/slide4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6-2.png"
                 Type="http://schemas.openxmlformats.org/officeDocument/2006/relationships/image"/>
</Relationships>
</file>

<file path=ppt/slides/_rels/slide4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7-2.png"
                 Type="http://schemas.openxmlformats.org/officeDocument/2006/relationships/image"/>
</Relationships>
</file>

<file path=ppt/slides/_rels/slide4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8-2.png"
                 Type="http://schemas.openxmlformats.org/officeDocument/2006/relationships/image"/>
</Relationships>
</file>

<file path=ppt/slides/_rels/slide4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49-2.png"
                 Type="http://schemas.openxmlformats.org/officeDocument/2006/relationships/image"/>
</Relationships>
</file>

<file path=ppt/slides/_rels/slide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-2.png"
                 Type="http://schemas.openxmlformats.org/officeDocument/2006/relationships/image"/>
</Relationships>
</file>

<file path=ppt/slides/_rels/slide5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0-2.png"
                 Type="http://schemas.openxmlformats.org/officeDocument/2006/relationships/image"/>
</Relationships>
</file>

<file path=ppt/slides/_rels/slide5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1-2.png"
                 Type="http://schemas.openxmlformats.org/officeDocument/2006/relationships/image"/>
</Relationships>
</file>

<file path=ppt/slides/_rels/slide5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2-2.png"
                 Type="http://schemas.openxmlformats.org/officeDocument/2006/relationships/image"/>
</Relationships>
</file>

<file path=ppt/slides/_rels/slide5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3-2.png"
                 Type="http://schemas.openxmlformats.org/officeDocument/2006/relationships/image"/>
</Relationships>
</file>

<file path=ppt/slides/_rels/slide5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4-2.png"
                 Type="http://schemas.openxmlformats.org/officeDocument/2006/relationships/image"/>
</Relationships>
</file>

<file path=ppt/slides/_rels/slide5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5-2.png"
                 Type="http://schemas.openxmlformats.org/officeDocument/2006/relationships/image"/>
</Relationships>
</file>

<file path=ppt/slides/_rels/slide5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6-2.png"
                 Type="http://schemas.openxmlformats.org/officeDocument/2006/relationships/image"/>
</Relationships>
</file>

<file path=ppt/slides/_rels/slide5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7-2.png"
                 Type="http://schemas.openxmlformats.org/officeDocument/2006/relationships/image"/>
</Relationships>
</file>

<file path=ppt/slides/_rels/slide5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8-2.png"
                 Type="http://schemas.openxmlformats.org/officeDocument/2006/relationships/image"/>
</Relationships>
</file>

<file path=ppt/slides/_rels/slide5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59-2.png"
                 Type="http://schemas.openxmlformats.org/officeDocument/2006/relationships/image"/>
</Relationships>
</file>

<file path=ppt/slides/_rels/slide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-2.png"
                 Type="http://schemas.openxmlformats.org/officeDocument/2006/relationships/image"/>
</Relationships>
</file>

<file path=ppt/slides/_rels/slide6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0-2.png"
                 Type="http://schemas.openxmlformats.org/officeDocument/2006/relationships/image"/>
</Relationships>
</file>

<file path=ppt/slides/_rels/slide6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1-2.png"
                 Type="http://schemas.openxmlformats.org/officeDocument/2006/relationships/image"/>
</Relationships>
</file>

<file path=ppt/slides/_rels/slide6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2-2.png"
                 Type="http://schemas.openxmlformats.org/officeDocument/2006/relationships/image"/>
</Relationships>
</file>

<file path=ppt/slides/_rels/slide6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3-2.png"
                 Type="http://schemas.openxmlformats.org/officeDocument/2006/relationships/image"/>
</Relationships>
</file>

<file path=ppt/slides/_rels/slide6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4-2.png"
                 Type="http://schemas.openxmlformats.org/officeDocument/2006/relationships/image"/>
</Relationships>
</file>

<file path=ppt/slides/_rels/slide6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5-2.png"
                 Type="http://schemas.openxmlformats.org/officeDocument/2006/relationships/image"/>
</Relationships>
</file>

<file path=ppt/slides/_rels/slide6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6-2.png"
                 Type="http://schemas.openxmlformats.org/officeDocument/2006/relationships/image"/>
</Relationships>
</file>

<file path=ppt/slides/_rels/slide6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7-2.png"
                 Type="http://schemas.openxmlformats.org/officeDocument/2006/relationships/image"/>
</Relationships>
</file>

<file path=ppt/slides/_rels/slide6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8-2.png"
                 Type="http://schemas.openxmlformats.org/officeDocument/2006/relationships/image"/>
</Relationships>
</file>

<file path=ppt/slides/_rels/slide6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69-2.png"
                 Type="http://schemas.openxmlformats.org/officeDocument/2006/relationships/image"/>
</Relationships>
</file>

<file path=ppt/slides/_rels/slide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-2.png"
                 Type="http://schemas.openxmlformats.org/officeDocument/2006/relationships/image"/>
</Relationships>
</file>

<file path=ppt/slides/_rels/slide7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0-2.png"
                 Type="http://schemas.openxmlformats.org/officeDocument/2006/relationships/image"/>
</Relationships>
</file>

<file path=ppt/slides/_rels/slide7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1-2.png"
                 Type="http://schemas.openxmlformats.org/officeDocument/2006/relationships/image"/>
</Relationships>
</file>

<file path=ppt/slides/_rels/slide7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2-2.png"
                 Type="http://schemas.openxmlformats.org/officeDocument/2006/relationships/image"/>
</Relationships>
</file>

<file path=ppt/slides/_rels/slide7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3-2.png"
                 Type="http://schemas.openxmlformats.org/officeDocument/2006/relationships/image"/>
</Relationships>
</file>

<file path=ppt/slides/_rels/slide7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4-2.png"
                 Type="http://schemas.openxmlformats.org/officeDocument/2006/relationships/image"/>
</Relationships>
</file>

<file path=ppt/slides/_rels/slide7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5-2.png"
                 Type="http://schemas.openxmlformats.org/officeDocument/2006/relationships/image"/>
</Relationships>
</file>

<file path=ppt/slides/_rels/slide7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6-2.png"
                 Type="http://schemas.openxmlformats.org/officeDocument/2006/relationships/image"/>
</Relationships>
</file>

<file path=ppt/slides/_rels/slide7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7-2.png"
                 Type="http://schemas.openxmlformats.org/officeDocument/2006/relationships/image"/>
</Relationships>
</file>

<file path=ppt/slides/_rels/slide7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8-2.png"
                 Type="http://schemas.openxmlformats.org/officeDocument/2006/relationships/image"/>
</Relationships>
</file>

<file path=ppt/slides/_rels/slide7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79-2.png"
                 Type="http://schemas.openxmlformats.org/officeDocument/2006/relationships/image"/>
</Relationships>
</file>

<file path=ppt/slides/_rels/slide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-2.png"
                 Type="http://schemas.openxmlformats.org/officeDocument/2006/relationships/image"/>
</Relationships>
</file>

<file path=ppt/slides/_rels/slide8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0-2.png"
                 Type="http://schemas.openxmlformats.org/officeDocument/2006/relationships/image"/>
</Relationships>
</file>

<file path=ppt/slides/_rels/slide8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1-2.png"
                 Type="http://schemas.openxmlformats.org/officeDocument/2006/relationships/image"/>
</Relationships>
</file>

<file path=ppt/slides/_rels/slide8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2-2.png"
                 Type="http://schemas.openxmlformats.org/officeDocument/2006/relationships/image"/>
</Relationships>
</file>

<file path=ppt/slides/_rels/slide8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3-2.png"
                 Type="http://schemas.openxmlformats.org/officeDocument/2006/relationships/image"/>
</Relationships>
</file>

<file path=ppt/slides/_rels/slide8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4-2.png"
                 Type="http://schemas.openxmlformats.org/officeDocument/2006/relationships/image"/>
</Relationships>
</file>

<file path=ppt/slides/_rels/slide8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5-2.png"
                 Type="http://schemas.openxmlformats.org/officeDocument/2006/relationships/image"/>
</Relationships>
</file>

<file path=ppt/slides/_rels/slide8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6-2.png"
                 Type="http://schemas.openxmlformats.org/officeDocument/2006/relationships/image"/>
</Relationships>
</file>

<file path=ppt/slides/_rels/slide8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7-2.png"
                 Type="http://schemas.openxmlformats.org/officeDocument/2006/relationships/image"/>
</Relationships>
</file>

<file path=ppt/slides/_rels/slide8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8-2.png"
                 Type="http://schemas.openxmlformats.org/officeDocument/2006/relationships/image"/>
</Relationships>
</file>

<file path=ppt/slides/_rels/slide8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89-2.png"
                 Type="http://schemas.openxmlformats.org/officeDocument/2006/relationships/image"/>
</Relationships>
</file>

<file path=ppt/slides/_rels/slide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-2.png"
                 Type="http://schemas.openxmlformats.org/officeDocument/2006/relationships/image"/>
</Relationships>
</file>

<file path=ppt/slides/_rels/slide90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0-2.png"
                 Type="http://schemas.openxmlformats.org/officeDocument/2006/relationships/image"/>
</Relationships>
</file>

<file path=ppt/slides/_rels/slide91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1-2.png"
                 Type="http://schemas.openxmlformats.org/officeDocument/2006/relationships/image"/>
</Relationships>
</file>

<file path=ppt/slides/_rels/slide92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2-2.png"
                 Type="http://schemas.openxmlformats.org/officeDocument/2006/relationships/image"/>
</Relationships>
</file>

<file path=ppt/slides/_rels/slide93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3-2.png"
                 Type="http://schemas.openxmlformats.org/officeDocument/2006/relationships/image"/>
</Relationships>
</file>

<file path=ppt/slides/_rels/slide94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4-2.png"
                 Type="http://schemas.openxmlformats.org/officeDocument/2006/relationships/image"/>
</Relationships>
</file>

<file path=ppt/slides/_rels/slide95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5-2.png"
                 Type="http://schemas.openxmlformats.org/officeDocument/2006/relationships/image"/>
</Relationships>
</file>

<file path=ppt/slides/_rels/slide96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6-2.png"
                 Type="http://schemas.openxmlformats.org/officeDocument/2006/relationships/image"/>
</Relationships>
</file>

<file path=ppt/slides/_rels/slide97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7-2.png"
                 Type="http://schemas.openxmlformats.org/officeDocument/2006/relationships/image"/>
</Relationships>
</file>

<file path=ppt/slides/_rels/slide98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8-2.png"
                 Type="http://schemas.openxmlformats.org/officeDocument/2006/relationships/image"/>
</Relationships>
</file>

<file path=ppt/slides/_rels/slide99.xml.rels><?xml version="1.0" encoding="utf-8"?>
<Relationships xmlns="http://schemas.openxmlformats.org/package/2006/relationships">
   <Relationship Id="rId1" Target="../slideLayouts/slideLayout1.xml"
                 Type="http://schemas.openxmlformats.org/officeDocument/2006/relationships/slideLayout"/>
   <Relationship Id="rId2" Target="../media/image-99-2.png"
                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1828800" y="914400"/>
            <a:ext cx="73152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3600"/>
              <a:t>Troubleshooting: Epileptiform Events detected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2743200" y="2743200"/>
            <a:ext cx="54864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troubleshooting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3657600" y="3657600"/>
            <a:ext cx="3657600" cy="18288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ctr"/>
            <a:r>
              <a:rPr dirty="0" lang="en-US" smtClean="0" sz="2000"/>
              <a:t>By: Michael Chang and Christopher Lucasius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 txBox="1"/>
          <p:nvPr/>
        </p:nvSpPr>
        <p:spPr>
          <a:xfrm rot="0">
            <a:off x="0" y="0"/>
            <a:ext cx="36576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2400"/>
              <a:t>Legend</a:t>
            </a:r>
            <a:endParaRPr dirty="0" lang="en-US"/>
          </a:p>
        </p:txBody>
      </p:sp>
      <p:sp>
        <p:nvSpPr>
          <p:cNvPr id="3" name="TextBox"/>
          <p:cNvSpPr txBox="1"/>
          <p:nvPr/>
        </p:nvSpPr>
        <p:spPr>
          <a:xfrm rot="0">
            <a:off x="0" y="914400"/>
            <a:ext cx="54864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Epileptiform spike is average + 6*SD of the baseline</a:t>
            </a:r>
            <a:endParaRPr dirty="0" lang="en-US"/>
          </a:p>
        </p:txBody>
      </p:sp>
      <p:sp>
        <p:nvSpPr>
          <p:cNvPr id="4" name="TextBox"/>
          <p:cNvSpPr txBox="1"/>
          <p:nvPr/>
        </p:nvSpPr>
        <p:spPr>
          <a:xfrm rot="0">
            <a:off x="0" y="18288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Artifacts are average + 100*SD</a:t>
            </a:r>
            <a:endParaRPr dirty="0" lang="en-US"/>
          </a:p>
        </p:txBody>
      </p:sp>
      <p:sp>
        <p:nvSpPr>
          <p:cNvPr id="5" name="TextBox"/>
          <p:cNvSpPr txBox="1"/>
          <p:nvPr/>
        </p:nvSpPr>
        <p:spPr>
          <a:xfrm rot="0">
            <a:off x="0" y="27432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onset is the first peak in power (minimum 1/3 of the max amplitude spike)</a:t>
            </a:r>
            <a:endParaRPr dirty="0" lang="en-US"/>
          </a:p>
        </p:txBody>
      </p:sp>
      <p:sp>
        <p:nvSpPr>
          <p:cNvPr id="6" name="TextBox"/>
          <p:cNvSpPr txBox="1"/>
          <p:nvPr/>
        </p:nvSpPr>
        <p:spPr>
          <a:xfrm rot="0">
            <a:off x="0" y="36576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400"/>
              <a:t>SLE offset is when power returns below baseline/2</a:t>
            </a:r>
            <a:endParaRPr dirty="0" lang="en-US"/>
          </a:p>
        </p:txBody>
      </p:sp>
      <p:sp>
        <p:nvSpPr>
          <p:cNvPr id="7" name="TextBox"/>
          <p:cNvSpPr txBox="1"/>
          <p:nvPr/>
        </p:nvSpPr>
        <p:spPr>
          <a:xfrm rot="0">
            <a:off x="0" y="4572000"/>
            <a:ext cx="4572000" cy="914400"/>
          </a:xfrm>
          <a:prstGeom prst="rect">
            <a:avLst/>
          </a:prstGeom>
          <a:noFill/>
        </p:spPr>
        <p:txBody>
          <a:bodyPr anchor="ctr" rtlCol="0" wrap="square"/>
          <a:lstStyle/>
          <a:p>
            <a:pPr algn="l"/>
            <a:r>
              <a:rPr dirty="0" lang="en-US" smtClean="0" sz="1600"/>
              <a:t>Note: The event have only been shifted alone the y-axis to start at position 0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771141" y="0"/>
            <a:ext cx="9430517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114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Epileptiform Event Detector V4.0</dc:title>
  <dc:subject>Automatically generated PPTX file</dc:subject>
  <dc:creator>Michael Chang</dc:creator>
  <cp:keywords/>
  <dc:description>This file has been automatically generated by exportToPPTX</dc:description>
  <cp:lastModifiedBy>Michael Chang</cp:lastModifiedBy>
  <cp:revision>1</cp:revision>
  <dcterms:created xsi:type="dcterms:W3CDTF">2018-09-27T02:25:59</dcterms:created>
  <dcterms:modified xsi:type="dcterms:W3CDTF">2018-09-27T02:30:14</dcterms:modified>
</cp:coreProperties>
</file>